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erde-globus-welt-amerika-23593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tmospheric-infrared-sounder/826504638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pqh6tlEOh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27381/sun---sole-by-erne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de/warm-kochen-w%C3%A4rme-symbol-vorsicht-36665/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22004/weather-symbols:-rain-by-nicubunu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ienceimage.csiro.au/library/water/i/11084/flood-water-runoff-from-a-canefield-in-the-herbert-river-catchment-northern-queensland/" TargetMode="Externa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Guttation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sttpagotech.pbworks.com/Water-Cycle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AC4D0-F7C8-4E4F-8D28-97C9DCFD7C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WATER CYCLE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63D64-4C3E-4D15-9635-B951C10912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TERM 2 (JAN-April 2019)</a:t>
            </a:r>
          </a:p>
          <a:p>
            <a:r>
              <a:rPr lang="en-US" dirty="0"/>
              <a:t>GRADE 2 SCIENCE CLASS</a:t>
            </a:r>
          </a:p>
          <a:p>
            <a:r>
              <a:rPr lang="en-US" dirty="0"/>
              <a:t>MRS. HINGOO</a:t>
            </a:r>
          </a:p>
        </p:txBody>
      </p:sp>
    </p:spTree>
    <p:extLst>
      <p:ext uri="{BB962C8B-B14F-4D97-AF65-F5344CB8AC3E}">
        <p14:creationId xmlns:p14="http://schemas.microsoft.com/office/powerpoint/2010/main" val="2112291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4BB76-DBA6-4302-81EA-8CEC7F9D3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600" dirty="0"/>
              <a:t>The end!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ADE8C-F981-4006-82FF-7851A6B81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196659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2404D-55FC-4738-B63E-54CC4D709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59798"/>
            <a:ext cx="10364451" cy="985422"/>
          </a:xfrm>
        </p:spPr>
        <p:txBody>
          <a:bodyPr>
            <a:normAutofit/>
          </a:bodyPr>
          <a:lstStyle/>
          <a:p>
            <a:r>
              <a:rPr lang="en-US" dirty="0"/>
              <a:t>The water cycle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FEDB0-9077-41EF-8427-3CAD5A3D9B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45220"/>
            <a:ext cx="10363826" cy="5255580"/>
          </a:xfrm>
        </p:spPr>
        <p:txBody>
          <a:bodyPr>
            <a:normAutofit/>
          </a:bodyPr>
          <a:lstStyle/>
          <a:p>
            <a:r>
              <a:rPr lang="en-US" sz="2400" cap="none" dirty="0"/>
              <a:t>Important Process that Recycles Water</a:t>
            </a:r>
          </a:p>
          <a:p>
            <a:r>
              <a:rPr lang="en-US" sz="2400" cap="none" dirty="0"/>
              <a:t>It brings fresh water to all living organisms on earth </a:t>
            </a:r>
          </a:p>
          <a:p>
            <a:r>
              <a:rPr lang="en-US" sz="2400" cap="none" dirty="0"/>
              <a:t>Water is a fundamental ingredient for life on earth. </a:t>
            </a:r>
          </a:p>
          <a:p>
            <a:r>
              <a:rPr lang="en-US" sz="2400" cap="none" dirty="0"/>
              <a:t>Looking at our earth from space, with its vast and deep Ocean, it appears as though there is an abundance of water for our use. </a:t>
            </a:r>
          </a:p>
          <a:p>
            <a:r>
              <a:rPr lang="en-US" sz="2400" cap="none" dirty="0"/>
              <a:t>However, only a small portion of Earth’s water is accessible for our needs. </a:t>
            </a:r>
          </a:p>
          <a:p>
            <a:r>
              <a:rPr lang="en-US" sz="2400" cap="none" dirty="0"/>
              <a:t>Nearly two-thirds of this fresh water is stored in the polar ice caps, snow packs, and glaciers, making it Inaccessible for long periods of time.</a:t>
            </a:r>
          </a:p>
          <a:p>
            <a:r>
              <a:rPr lang="en-US" sz="2400" cap="none" dirty="0"/>
              <a:t>Water – vital to life and vulnerable to the impacts of climate change on a growing world population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1CB141-ADD8-41BD-85AA-C804DC99D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48186" y="0"/>
            <a:ext cx="2716566" cy="267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05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797815-5B09-4BC8-806D-69070B073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022" y="927290"/>
            <a:ext cx="11589228" cy="59307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0919FA-5628-4C5D-8B4E-67AD149640D3}"/>
              </a:ext>
            </a:extLst>
          </p:cNvPr>
          <p:cNvSpPr txBox="1"/>
          <p:nvPr/>
        </p:nvSpPr>
        <p:spPr>
          <a:xfrm>
            <a:off x="461639" y="257452"/>
            <a:ext cx="11496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water cycle is dynamic; it describes the continuous movement of water on, above and below the surface of the Earth and the transitions from one state to another.</a:t>
            </a:r>
          </a:p>
        </p:txBody>
      </p:sp>
    </p:spTree>
    <p:extLst>
      <p:ext uri="{BB962C8B-B14F-4D97-AF65-F5344CB8AC3E}">
        <p14:creationId xmlns:p14="http://schemas.microsoft.com/office/powerpoint/2010/main" val="304055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5EB4A6-6F94-4E76-BCD4-3AA86BA1F2D9}"/>
              </a:ext>
            </a:extLst>
          </p:cNvPr>
          <p:cNvSpPr txBox="1"/>
          <p:nvPr/>
        </p:nvSpPr>
        <p:spPr>
          <a:xfrm>
            <a:off x="2867487" y="2583428"/>
            <a:ext cx="87356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Go to: </a:t>
            </a:r>
            <a:r>
              <a:rPr lang="en-US" sz="3200" dirty="0">
                <a:hlinkClick r:id="rId2"/>
              </a:rPr>
              <a:t>https://www.youtube.com/watch?v=9pqh6tlEOhs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805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1E85A-BBBD-4CAF-AFEF-974B3B0D9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-10185"/>
            <a:ext cx="4826415" cy="2717689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cap="none" dirty="0"/>
              <a:t>The water cycle begins with the: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cap="none" dirty="0"/>
              <a:t>Oceans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cap="none" dirty="0"/>
              <a:t>Seas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cap="none" dirty="0"/>
              <a:t>Lakes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cap="none" dirty="0"/>
              <a:t>Ponds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cap="none" dirty="0"/>
              <a:t>Other bodies of water such as: </a:t>
            </a:r>
            <a:r>
              <a:rPr lang="en-US" sz="1800" cap="none" dirty="0"/>
              <a:t>Rivers </a:t>
            </a:r>
          </a:p>
          <a:p>
            <a:pPr lvl="2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7E2C19-11BD-43CE-8E92-EC1E9D917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147" y="2424855"/>
            <a:ext cx="7342537" cy="44627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7F0ECE-6BCC-4486-9782-519467BCE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62" y="-241004"/>
            <a:ext cx="7342538" cy="29485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DD147D-71D0-4051-BB54-8E0AF6BB3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707504"/>
            <a:ext cx="4849463" cy="24247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91DE72-4E5B-4D24-A83D-2002EF8BA2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47691"/>
            <a:ext cx="4849462" cy="181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8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DF494-33CF-4FA7-9EE2-D5E2E196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233739"/>
          </a:xfrm>
        </p:spPr>
        <p:txBody>
          <a:bodyPr>
            <a:normAutofit fontScale="90000"/>
          </a:bodyPr>
          <a:lstStyle/>
          <a:p>
            <a:r>
              <a:rPr lang="en-US" dirty="0"/>
              <a:t>the sun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034C4-A290-49FC-ADFA-840F1FF900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1097585"/>
            <a:ext cx="10363826" cy="2331415"/>
          </a:xfrm>
        </p:spPr>
        <p:txBody>
          <a:bodyPr>
            <a:normAutofit/>
          </a:bodyPr>
          <a:lstStyle/>
          <a:p>
            <a:r>
              <a:rPr lang="en-US" sz="2800" cap="none" dirty="0"/>
              <a:t>The heat of the sun causes water to </a:t>
            </a:r>
            <a:r>
              <a:rPr lang="en-US" sz="2800" b="1" u="sng" cap="none" dirty="0"/>
              <a:t>evaporate</a:t>
            </a:r>
            <a:r>
              <a:rPr lang="en-US" sz="2800" cap="none" dirty="0"/>
              <a:t> from rivers, lakes, ponds and oceans as </a:t>
            </a:r>
            <a:r>
              <a:rPr lang="en-US" sz="2800" b="1" u="sng" cap="none" dirty="0"/>
              <a:t>water </a:t>
            </a:r>
            <a:r>
              <a:rPr lang="en-US" sz="2800" b="1" u="sng" cap="none" dirty="0" err="1"/>
              <a:t>vapour</a:t>
            </a:r>
            <a:r>
              <a:rPr lang="en-US" sz="2800" b="1" u="sng" cap="none" dirty="0"/>
              <a:t> </a:t>
            </a:r>
          </a:p>
          <a:p>
            <a:r>
              <a:rPr lang="en-US" sz="2800" cap="none" dirty="0"/>
              <a:t>As the evaporated water or (water </a:t>
            </a:r>
            <a:r>
              <a:rPr lang="en-US" sz="2800" cap="none" dirty="0" err="1"/>
              <a:t>vapour</a:t>
            </a:r>
            <a:r>
              <a:rPr lang="en-US" sz="2800" cap="none" dirty="0"/>
              <a:t>) rises into the sky – it cools and </a:t>
            </a:r>
            <a:r>
              <a:rPr lang="en-US" sz="2800" b="1" u="sng" cap="none" dirty="0"/>
              <a:t>condenses</a:t>
            </a:r>
            <a:r>
              <a:rPr lang="en-US" sz="2800" cap="none" dirty="0"/>
              <a:t> to form clouds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9064221-BD8B-4D20-A35D-B561D1E4850C}"/>
              </a:ext>
            </a:extLst>
          </p:cNvPr>
          <p:cNvGrpSpPr/>
          <p:nvPr/>
        </p:nvGrpSpPr>
        <p:grpSpPr>
          <a:xfrm>
            <a:off x="1583898" y="3891273"/>
            <a:ext cx="7764288" cy="1869142"/>
            <a:chOff x="243370" y="3626135"/>
            <a:chExt cx="7311527" cy="18572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D5FDB3-BA71-427A-BCE2-CD946E9F2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3747090" y="3626135"/>
              <a:ext cx="1161548" cy="11615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CC81C3-03CC-43BF-9696-DEEF3FDE528B}"/>
                </a:ext>
              </a:extLst>
            </p:cNvPr>
            <p:cNvSpPr txBox="1"/>
            <p:nvPr/>
          </p:nvSpPr>
          <p:spPr>
            <a:xfrm>
              <a:off x="243370" y="4513433"/>
              <a:ext cx="30716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Water from rivers, lakes and oceans </a:t>
              </a:r>
              <a:r>
                <a:rPr lang="en-US" sz="2400" dirty="0" err="1"/>
                <a:t>etc</a:t>
              </a:r>
              <a:r>
                <a:rPr lang="en-US" sz="2400" dirty="0"/>
                <a:t> 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EFFEB30-0372-4D62-BBED-C1A9883C71E1}"/>
                </a:ext>
              </a:extLst>
            </p:cNvPr>
            <p:cNvCxnSpPr>
              <a:cxnSpLocks/>
            </p:cNvCxnSpPr>
            <p:nvPr/>
          </p:nvCxnSpPr>
          <p:spPr>
            <a:xfrm>
              <a:off x="2991775" y="4928932"/>
              <a:ext cx="26721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DE39113-A9C8-4964-86B2-E35982B98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6096000" y="3674329"/>
              <a:ext cx="1311349" cy="140711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6279D0-65CB-4163-A651-BE4C110E5681}"/>
                </a:ext>
              </a:extLst>
            </p:cNvPr>
            <p:cNvSpPr txBox="1"/>
            <p:nvPr/>
          </p:nvSpPr>
          <p:spPr>
            <a:xfrm>
              <a:off x="6011037" y="5114084"/>
              <a:ext cx="1543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Water </a:t>
              </a:r>
              <a:r>
                <a:rPr lang="en-US" dirty="0" err="1"/>
                <a:t>Vapour</a:t>
              </a:r>
              <a:r>
                <a:rPr 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94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DCDC4-E79A-42A1-A1FE-38A8A5944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48001"/>
            <a:ext cx="10364451" cy="526702"/>
          </a:xfrm>
        </p:spPr>
        <p:txBody>
          <a:bodyPr>
            <a:noAutofit/>
          </a:bodyPr>
          <a:lstStyle/>
          <a:p>
            <a:r>
              <a:rPr lang="en-US" sz="6000" dirty="0"/>
              <a:t>CLOUDS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1617A-ADB7-499E-9E3B-599C9FA18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6827" y="1411550"/>
            <a:ext cx="8017162" cy="5149047"/>
          </a:xfrm>
        </p:spPr>
        <p:txBody>
          <a:bodyPr>
            <a:normAutofit/>
          </a:bodyPr>
          <a:lstStyle/>
          <a:p>
            <a:r>
              <a:rPr lang="en-US" sz="2800" cap="none" dirty="0"/>
              <a:t>Clouds act as storage containers for water</a:t>
            </a:r>
          </a:p>
          <a:p>
            <a:r>
              <a:rPr lang="en-US" sz="2800" cap="none" dirty="0"/>
              <a:t>As they become filled with water – rain or precipitation occurs </a:t>
            </a:r>
          </a:p>
          <a:p>
            <a:r>
              <a:rPr lang="en-US" sz="2800" cap="none" dirty="0"/>
              <a:t>When rain falls, some of the water soaks into the earth as groundwater. </a:t>
            </a:r>
          </a:p>
          <a:p>
            <a:r>
              <a:rPr lang="en-US" sz="2800" cap="none" dirty="0"/>
              <a:t>The rest runs off the land and into steams, rivers and ponds as surface water. </a:t>
            </a:r>
          </a:p>
          <a:p>
            <a:r>
              <a:rPr lang="en-US" sz="2800" cap="none" dirty="0"/>
              <a:t>Most of this eventually runs back into the oceans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80457C-2A87-4795-9556-8BD945A20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94437" y="411352"/>
            <a:ext cx="2715800" cy="25834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C166BF-D018-4275-A464-43DCB56F8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29559" y="3258104"/>
            <a:ext cx="4168468" cy="359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68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E8A97-679E-421A-8EEC-1A4A5EB4F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-213063"/>
            <a:ext cx="10364451" cy="1491448"/>
          </a:xfrm>
        </p:spPr>
        <p:txBody>
          <a:bodyPr>
            <a:normAutofit/>
          </a:bodyPr>
          <a:lstStyle/>
          <a:p>
            <a:r>
              <a:rPr lang="en-US" sz="5400" dirty="0"/>
              <a:t>GROUNDWATER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FD3CB-D797-4339-B021-551F45C2A9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8049" y="1384917"/>
            <a:ext cx="5232196" cy="5353233"/>
          </a:xfrm>
        </p:spPr>
        <p:txBody>
          <a:bodyPr>
            <a:normAutofit fontScale="77500" lnSpcReduction="20000"/>
          </a:bodyPr>
          <a:lstStyle/>
          <a:p>
            <a:r>
              <a:rPr lang="en-US" sz="3600" cap="none" dirty="0"/>
              <a:t>Some of the groundwater that filters into the soil is absorbed by plant roots and taken up to the leaves. </a:t>
            </a:r>
          </a:p>
          <a:p>
            <a:r>
              <a:rPr lang="en-US" sz="3600" cap="none" dirty="0"/>
              <a:t>The plants make use of some of the water but the rest evaporates from their leaves in a process called transpiration. This water </a:t>
            </a:r>
            <a:r>
              <a:rPr lang="en-US" sz="3600" cap="none" dirty="0" err="1"/>
              <a:t>vapour</a:t>
            </a:r>
            <a:r>
              <a:rPr lang="en-US" sz="3600" cap="none" dirty="0"/>
              <a:t> then enters the water cycle again.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CE847E-85B7-45F4-9C4D-A9C1E1319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00245" y="1245093"/>
            <a:ext cx="6791755" cy="436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6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BBA691-BF34-4510-A61F-0013B958F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"/>
            <a:ext cx="12192000" cy="684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6768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643</TotalTime>
  <Words>374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Tw Cen MT</vt:lpstr>
      <vt:lpstr>Droplet</vt:lpstr>
      <vt:lpstr>THE WATER CYCLE </vt:lpstr>
      <vt:lpstr>The water cycle </vt:lpstr>
      <vt:lpstr>PowerPoint Presentation</vt:lpstr>
      <vt:lpstr>PowerPoint Presentation</vt:lpstr>
      <vt:lpstr>PowerPoint Presentation</vt:lpstr>
      <vt:lpstr>the sun</vt:lpstr>
      <vt:lpstr>CLOUDS</vt:lpstr>
      <vt:lpstr>GROUNDWATER</vt:lpstr>
      <vt:lpstr>PowerPoint Presentation</vt:lpstr>
      <vt:lpstr>The 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WATER CYCLE </dc:title>
  <dc:creator>Leandra Sebastien</dc:creator>
  <cp:lastModifiedBy>Leandra Sebastien</cp:lastModifiedBy>
  <cp:revision>20</cp:revision>
  <dcterms:created xsi:type="dcterms:W3CDTF">2019-01-08T14:07:50Z</dcterms:created>
  <dcterms:modified xsi:type="dcterms:W3CDTF">2019-01-09T00:58:48Z</dcterms:modified>
</cp:coreProperties>
</file>