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80" r:id="rId4"/>
    <p:sldId id="272" r:id="rId5"/>
    <p:sldId id="274" r:id="rId6"/>
    <p:sldId id="273" r:id="rId7"/>
    <p:sldId id="276" r:id="rId8"/>
    <p:sldId id="275" r:id="rId9"/>
    <p:sldId id="277" r:id="rId10"/>
    <p:sldId id="278" r:id="rId11"/>
    <p:sldId id="259" r:id="rId12"/>
    <p:sldId id="261" r:id="rId13"/>
    <p:sldId id="262" r:id="rId14"/>
    <p:sldId id="264" r:id="rId15"/>
    <p:sldId id="279" r:id="rId16"/>
    <p:sldId id="266" r:id="rId17"/>
    <p:sldId id="267" r:id="rId18"/>
    <p:sldId id="268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899-CD67-4DC7-A039-ED7B31FA57F7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A65-1228-407E-998E-70359C220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899-CD67-4DC7-A039-ED7B31FA57F7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A65-1228-407E-998E-70359C220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899-CD67-4DC7-A039-ED7B31FA57F7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A65-1228-407E-998E-70359C220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899-CD67-4DC7-A039-ED7B31FA57F7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A65-1228-407E-998E-70359C220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899-CD67-4DC7-A039-ED7B31FA57F7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A65-1228-407E-998E-70359C220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899-CD67-4DC7-A039-ED7B31FA57F7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A65-1228-407E-998E-70359C220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899-CD67-4DC7-A039-ED7B31FA57F7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A65-1228-407E-998E-70359C220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899-CD67-4DC7-A039-ED7B31FA57F7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A65-1228-407E-998E-70359C220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899-CD67-4DC7-A039-ED7B31FA57F7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A65-1228-407E-998E-70359C220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899-CD67-4DC7-A039-ED7B31FA57F7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5A65-1228-407E-998E-70359C220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8899-CD67-4DC7-A039-ED7B31FA57F7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E15A65-1228-407E-998E-70359C2209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B48899-CD67-4DC7-A039-ED7B31FA57F7}" type="datetimeFigureOut">
              <a:rPr lang="en-US" smtClean="0"/>
              <a:pPr/>
              <a:t>10/23/2017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E15A65-1228-407E-998E-70359C2209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OUR COMMUNITY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Past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Communities: The British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Places in Trinidad with British names are </a:t>
            </a:r>
            <a:r>
              <a:rPr lang="en-US" sz="3600" b="1" dirty="0" smtClean="0"/>
              <a:t>Waterloo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logy.com/world/map/map-of-fra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172200" cy="3291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Past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 are places in Trinidad that still have French names such as </a:t>
            </a:r>
            <a:r>
              <a:rPr lang="en-US" sz="3200" b="1" dirty="0" err="1" smtClean="0"/>
              <a:t>Boissiere</a:t>
            </a:r>
            <a:r>
              <a:rPr lang="en-US" sz="3200" dirty="0" smtClean="0"/>
              <a:t>, and in Tobago, </a:t>
            </a:r>
            <a:r>
              <a:rPr lang="en-US" sz="3200" b="1" dirty="0" smtClean="0"/>
              <a:t>Bon Accord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Past Communities - French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language, </a:t>
            </a:r>
            <a:r>
              <a:rPr lang="en-US" sz="3600" b="1" dirty="0" smtClean="0"/>
              <a:t>Patois</a:t>
            </a:r>
            <a:r>
              <a:rPr lang="en-US" sz="3600" dirty="0" smtClean="0"/>
              <a:t> also came from the French. 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Past Communities: The French</a:t>
            </a:r>
            <a:endParaRPr lang="en-US" dirty="0"/>
          </a:p>
        </p:txBody>
      </p:sp>
      <p:sp>
        <p:nvSpPr>
          <p:cNvPr id="10242" name="AutoShape 2" descr="Image result for croissa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Image result for croissa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Image result for croissa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http://www.ecoleprivee-lorouxbottereau.fr/wp-content/uploads/2014/03/croiss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016580" cy="2011680"/>
          </a:xfrm>
          <a:prstGeom prst="rect">
            <a:avLst/>
          </a:prstGeom>
          <a:noFill/>
        </p:spPr>
      </p:pic>
      <p:pic>
        <p:nvPicPr>
          <p:cNvPr id="10250" name="Picture 10" descr="http://iadorefood.com/wp-content/uploads/2012/03/choco-eclai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67200"/>
            <a:ext cx="3017520" cy="201070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724400" y="1981200"/>
            <a:ext cx="3733800" cy="426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Croissants</a:t>
            </a:r>
            <a:r>
              <a:rPr lang="en-US" sz="4000" dirty="0" smtClean="0"/>
              <a:t> and </a:t>
            </a:r>
            <a:r>
              <a:rPr lang="en-US" sz="4000" b="1" dirty="0" err="1" smtClean="0"/>
              <a:t>Eclairs</a:t>
            </a:r>
            <a:r>
              <a:rPr lang="en-US" sz="4000" dirty="0" smtClean="0"/>
              <a:t> are French Food</a:t>
            </a:r>
            <a:endParaRPr lang="en-US" sz="4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Communities: The French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Carnival came from the </a:t>
            </a:r>
            <a:r>
              <a:rPr lang="en-US" sz="3000" b="1" dirty="0" smtClean="0"/>
              <a:t>French.</a:t>
            </a:r>
            <a:endParaRPr lang="en-US" sz="3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rinidad carnival masqueraders"/>
          <p:cNvPicPr>
            <a:picLocks noChangeAspect="1" noChangeArrowheads="1"/>
          </p:cNvPicPr>
          <p:nvPr/>
        </p:nvPicPr>
        <p:blipFill>
          <a:blip r:embed="rId2" cstate="print"/>
          <a:srcRect l="11250" t="4000" r="11250" b="14000"/>
          <a:stretch>
            <a:fillRect/>
          </a:stretch>
        </p:blipFill>
        <p:spPr bwMode="auto">
          <a:xfrm>
            <a:off x="4114800" y="3581400"/>
            <a:ext cx="4286529" cy="283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http://www.guardian.co.tt/sites/default/files/styles/large/public/field/image/PLANTATION%20xmas.jpg?itok=TvyxjW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4236602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Past Communities - French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Pique</a:t>
            </a:r>
            <a:r>
              <a:rPr lang="en-US" sz="3600" dirty="0" smtClean="0"/>
              <a:t> and </a:t>
            </a:r>
            <a:r>
              <a:rPr lang="en-US" sz="3600" b="1" dirty="0" err="1" smtClean="0"/>
              <a:t>Bele</a:t>
            </a:r>
            <a:r>
              <a:rPr lang="en-US" sz="3600" dirty="0" smtClean="0"/>
              <a:t> are French dances. 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bele dance trinid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6467705" cy="265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PAST COMMUNITIES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Africans</a:t>
            </a:r>
            <a:endParaRPr lang="en-US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Past Communities: The British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AFRICA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Africans came from Africa</a:t>
            </a:r>
            <a:endParaRPr lang="en-US" sz="4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frica on the worl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096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age result for callal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4802508" cy="3200400"/>
          </a:xfrm>
          <a:prstGeom prst="rect">
            <a:avLst/>
          </a:prstGeom>
          <a:noFill/>
        </p:spPr>
      </p:pic>
      <p:pic>
        <p:nvPicPr>
          <p:cNvPr id="34822" name="Picture 6" descr="Image result for corn meal cooco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352800"/>
            <a:ext cx="2834640" cy="2834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shouter bapt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52599"/>
            <a:ext cx="4478696" cy="384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african dru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4705690" cy="402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Image result for limbo dance trinid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COMMUNITIES: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Language the Africans spoke was </a:t>
            </a:r>
            <a:r>
              <a:rPr lang="en-US" sz="4000" b="1" dirty="0" smtClean="0"/>
              <a:t>Yoruba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Past Communities: India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Past Communities: India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Indians came from </a:t>
            </a:r>
            <a:r>
              <a:rPr lang="en-US" sz="2800" b="1" dirty="0" smtClean="0"/>
              <a:t>India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india on worl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406640" cy="4418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Communities: The British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British are from </a:t>
            </a:r>
            <a:r>
              <a:rPr lang="en-US" sz="3600" b="1" dirty="0" smtClean="0"/>
              <a:t>Britain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Image result for trinidad indian 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3810000" cy="2895601"/>
          </a:xfrm>
          <a:prstGeom prst="rect">
            <a:avLst/>
          </a:prstGeom>
          <a:noFill/>
        </p:spPr>
      </p:pic>
      <p:pic>
        <p:nvPicPr>
          <p:cNvPr id="43012" name="Picture 4" descr="Image result for trinidad indian f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05200"/>
            <a:ext cx="4297680" cy="287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Image result for kathak d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3677052" cy="2468880"/>
          </a:xfrm>
          <a:prstGeom prst="rect">
            <a:avLst/>
          </a:prstGeom>
          <a:noFill/>
        </p:spPr>
      </p:pic>
      <p:pic>
        <p:nvPicPr>
          <p:cNvPr id="44038" name="Picture 6" descr="Image result for kathak d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05200"/>
            <a:ext cx="2377440" cy="2551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e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901440" cy="2926080"/>
          </a:xfrm>
          <a:prstGeom prst="rect">
            <a:avLst/>
          </a:prstGeom>
          <a:noFill/>
        </p:spPr>
      </p:pic>
      <p:pic>
        <p:nvPicPr>
          <p:cNvPr id="45060" name="Picture 4" descr="Image result for diva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733800"/>
            <a:ext cx="5577840" cy="2788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COMMUNITIES: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Chinese came from </a:t>
            </a:r>
            <a:r>
              <a:rPr lang="en-US" sz="3200" b="1" dirty="0" smtClean="0"/>
              <a:t>China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china on worl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6438354" cy="384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mage result for buddh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2948939" cy="393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 result for bolang-g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715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Image result for tangzhu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5303520" cy="530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Image result for wont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572000" cy="3049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04" name="Picture 4" descr="Image result for chinese nood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52800"/>
            <a:ext cx="48006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Image result for dragon boat rac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28800"/>
            <a:ext cx="6309360" cy="320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mseynet.org.uk/town/where/world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81200"/>
            <a:ext cx="4824778" cy="292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british baked potato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4960620" cy="283464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Communities: The British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3600" y="2743200"/>
            <a:ext cx="2667000" cy="312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BAKED OR BROILED FOOD</a:t>
            </a:r>
            <a:endParaRPr lang="en-US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age result for anglican cr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2371725" cy="3524251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Communities: The British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95800" y="2133600"/>
            <a:ext cx="3124200" cy="3657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ANGLICAN</a:t>
            </a:r>
            <a:endParaRPr lang="en-US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Past Communities: The British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British had dances such as the </a:t>
            </a:r>
            <a:r>
              <a:rPr lang="en-US" sz="4400" b="1" dirty="0" smtClean="0"/>
              <a:t>Waltz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Our Communities: The British</a:t>
            </a:r>
            <a:endParaRPr lang="en-US" dirty="0"/>
          </a:p>
        </p:txBody>
      </p:sp>
      <p:pic>
        <p:nvPicPr>
          <p:cNvPr id="33794" name="Picture 2" descr="Image result for wal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81117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COMMUNITIES: THE BRITISH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They brought stories or </a:t>
            </a:r>
            <a:r>
              <a:rPr lang="en-US" sz="3600" b="1" dirty="0" smtClean="0"/>
              <a:t>folktales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306</TotalTime>
  <Words>210</Words>
  <Application>Microsoft Office PowerPoint</Application>
  <PresentationFormat>On-screen Show (4:3)</PresentationFormat>
  <Paragraphs>37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Flow</vt:lpstr>
      <vt:lpstr>OUR COMMUNITY</vt:lpstr>
      <vt:lpstr>Our Past Communities: The British</vt:lpstr>
      <vt:lpstr>Our Past Communities: The British</vt:lpstr>
      <vt:lpstr>Slide 4</vt:lpstr>
      <vt:lpstr>Our Past Communities: The British</vt:lpstr>
      <vt:lpstr>Our Communities: The British</vt:lpstr>
      <vt:lpstr>Our Past Communities: The British</vt:lpstr>
      <vt:lpstr>Our Communities: The British</vt:lpstr>
      <vt:lpstr>OUR COMMUNITIES: THE BRITISH</vt:lpstr>
      <vt:lpstr>Our Past Communities: The British</vt:lpstr>
      <vt:lpstr>Slide 11</vt:lpstr>
      <vt:lpstr>Our Past Communities</vt:lpstr>
      <vt:lpstr>Our Past Communities - French</vt:lpstr>
      <vt:lpstr>Our Past Communities: The French</vt:lpstr>
      <vt:lpstr>Our Past Communities: The French</vt:lpstr>
      <vt:lpstr>Slide 16</vt:lpstr>
      <vt:lpstr>Our Past Communities - French</vt:lpstr>
      <vt:lpstr>Slide 18</vt:lpstr>
      <vt:lpstr>OUR PAST COMMUNITIES</vt:lpstr>
      <vt:lpstr>AFRICA</vt:lpstr>
      <vt:lpstr>Slide 21</vt:lpstr>
      <vt:lpstr>Slide 22</vt:lpstr>
      <vt:lpstr>Slide 23</vt:lpstr>
      <vt:lpstr>Slide 24</vt:lpstr>
      <vt:lpstr>Slide 25</vt:lpstr>
      <vt:lpstr>OUR PAST COMMUNITIES: AFRICA</vt:lpstr>
      <vt:lpstr>Our Past Communities: India</vt:lpstr>
      <vt:lpstr>Our Past Communities: India</vt:lpstr>
      <vt:lpstr>Slide 29</vt:lpstr>
      <vt:lpstr>Slide 30</vt:lpstr>
      <vt:lpstr>Slide 31</vt:lpstr>
      <vt:lpstr>Slide 32</vt:lpstr>
      <vt:lpstr>OUR PAST COMMUNITIES: CHINA</vt:lpstr>
      <vt:lpstr>Slide 34</vt:lpstr>
      <vt:lpstr>Slide 35</vt:lpstr>
      <vt:lpstr>Slide 36</vt:lpstr>
      <vt:lpstr>Slide 37</vt:lpstr>
      <vt:lpstr>Slide 38</vt:lpstr>
      <vt:lpstr>Slide 39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COMMUNITY</dc:title>
  <dc:creator>MR Teachers</dc:creator>
  <cp:lastModifiedBy>user</cp:lastModifiedBy>
  <cp:revision>32</cp:revision>
  <dcterms:created xsi:type="dcterms:W3CDTF">2016-09-13T13:48:23Z</dcterms:created>
  <dcterms:modified xsi:type="dcterms:W3CDTF">2017-10-23T11:34:44Z</dcterms:modified>
</cp:coreProperties>
</file>