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8" r:id="rId4"/>
    <p:sldId id="257" r:id="rId5"/>
    <p:sldId id="259" r:id="rId6"/>
    <p:sldId id="260" r:id="rId7"/>
    <p:sldId id="261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828C0-0891-41B0-8DEF-2F146F32941B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2777B-F4C5-426C-BBEB-130CEEBC12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OUR COMMUNITY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Past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3784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– AMERINDIANS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/>
              <a:t>Cassava</a:t>
            </a:r>
            <a:r>
              <a:rPr lang="en-US" sz="4000" dirty="0" smtClean="0"/>
              <a:t> and </a:t>
            </a:r>
            <a:r>
              <a:rPr lang="en-US" sz="4000" b="1" dirty="0" smtClean="0"/>
              <a:t>cocoa</a:t>
            </a:r>
            <a:r>
              <a:rPr lang="en-US" sz="4000" dirty="0" smtClean="0"/>
              <a:t> are some Amerindian food still enjoyed in Trinidad and Tobago today.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7092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9389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023360" cy="3066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10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COMMUNITY - AMERINDIANS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There are places in Trinidad that still have Amerindian names such as </a:t>
            </a:r>
            <a:r>
              <a:rPr lang="en-US" sz="4000" b="1" dirty="0" err="1" smtClean="0"/>
              <a:t>Arima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Arouca</a:t>
            </a:r>
            <a:r>
              <a:rPr lang="en-US" sz="4000" dirty="0" smtClean="0"/>
              <a:t> and </a:t>
            </a:r>
            <a:r>
              <a:rPr lang="en-US" sz="4000" b="1" dirty="0" err="1" smtClean="0"/>
              <a:t>Chaguanas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6819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COMMUNITY - AMERINDIANS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951702" cy="429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2057400"/>
            <a:ext cx="3124200" cy="426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438400"/>
            <a:ext cx="266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Statue of the last Amerindian War Chief, </a:t>
            </a:r>
            <a:r>
              <a:rPr lang="en-US" sz="2800" b="1" dirty="0" err="1" smtClean="0"/>
              <a:t>Hyarima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Located in </a:t>
            </a:r>
            <a:r>
              <a:rPr lang="en-US" sz="2800" b="1" dirty="0" err="1" smtClean="0"/>
              <a:t>Arima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8501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COMMUNITY - SPANISH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Spanish</a:t>
            </a:r>
            <a:r>
              <a:rPr lang="en-US" sz="4000" dirty="0" smtClean="0"/>
              <a:t> came after Christopher Columbus.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14198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Spanish</a:t>
            </a:r>
            <a:r>
              <a:rPr lang="en-US" sz="4000" dirty="0" smtClean="0"/>
              <a:t> are from </a:t>
            </a:r>
            <a:r>
              <a:rPr lang="en-US" sz="4000" b="1" dirty="0" smtClean="0"/>
              <a:t>Spain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28617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45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539180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50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 Spanish settled into their own communities.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6277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There are places in Trinidad that have Spanish names such as </a:t>
            </a:r>
            <a:r>
              <a:rPr lang="en-US" sz="4000" b="1" dirty="0" smtClean="0"/>
              <a:t>San</a:t>
            </a:r>
            <a:r>
              <a:rPr lang="en-US" sz="4000" dirty="0" smtClean="0"/>
              <a:t> </a:t>
            </a:r>
            <a:r>
              <a:rPr lang="en-US" sz="4000" b="1" dirty="0" smtClean="0"/>
              <a:t>Juan </a:t>
            </a:r>
            <a:r>
              <a:rPr lang="en-US" sz="4000" dirty="0" smtClean="0"/>
              <a:t>and </a:t>
            </a:r>
            <a:r>
              <a:rPr lang="en-US" sz="4000" b="1" dirty="0" smtClean="0"/>
              <a:t>Rio Claro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7230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4000" dirty="0" smtClean="0"/>
              <a:t>A </a:t>
            </a:r>
            <a:r>
              <a:rPr lang="en-US" sz="4000" b="1" dirty="0" smtClean="0"/>
              <a:t>community</a:t>
            </a:r>
            <a:r>
              <a:rPr lang="en-US" sz="4000" dirty="0" smtClean="0"/>
              <a:t> is a group of people who live in the same area or share similar characteristics.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2319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/>
              <a:t>Pastelles</a:t>
            </a:r>
            <a:r>
              <a:rPr lang="en-US" sz="4000" dirty="0" smtClean="0"/>
              <a:t> are Spanish food still enjoyed in Trinidad and Tobago.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1249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362" y="1143000"/>
            <a:ext cx="380191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62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36618"/>
            <a:ext cx="3810000" cy="426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Spanish brought the </a:t>
            </a:r>
            <a:r>
              <a:rPr lang="en-US" sz="3600" b="1" dirty="0" smtClean="0"/>
              <a:t>Roman Catholic Religion </a:t>
            </a:r>
            <a:r>
              <a:rPr lang="en-US" sz="3600" dirty="0" smtClean="0"/>
              <a:t>with them. 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396" y="2667000"/>
            <a:ext cx="3296081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07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3581400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Parang</a:t>
            </a:r>
            <a:r>
              <a:rPr lang="en-US" sz="2800" b="1" dirty="0" smtClean="0"/>
              <a:t> </a:t>
            </a:r>
            <a:r>
              <a:rPr lang="en-US" sz="2800" dirty="0" smtClean="0"/>
              <a:t>music which is played at Christmas time in Trinidad and Tobago came from the Spanish.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Long skirts </a:t>
            </a:r>
            <a:r>
              <a:rPr lang="en-US" sz="2800" dirty="0" smtClean="0"/>
              <a:t>and </a:t>
            </a:r>
            <a:r>
              <a:rPr lang="en-US" sz="2800" b="1" dirty="0" smtClean="0"/>
              <a:t>boleros</a:t>
            </a:r>
            <a:r>
              <a:rPr lang="en-US" sz="2800" dirty="0" smtClean="0"/>
              <a:t> are clothing that Spanish brought with them.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2026"/>
            <a:ext cx="4072871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95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SPANISH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/>
              <a:t>Joropo</a:t>
            </a:r>
            <a:r>
              <a:rPr lang="en-US" sz="4000" dirty="0" smtClean="0"/>
              <a:t> is a Spanish dance.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147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09360" cy="4203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92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285" y="1323109"/>
            <a:ext cx="542226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7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 –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981200"/>
            <a:ext cx="8275320" cy="4297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1660" y="2852767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Christopher Columbus </a:t>
            </a:r>
            <a:r>
              <a:rPr lang="en-US" sz="4000" b="1" dirty="0" smtClean="0"/>
              <a:t>rediscovered</a:t>
            </a:r>
            <a:r>
              <a:rPr lang="en-US" sz="4000" dirty="0" smtClean="0"/>
              <a:t> Trinidad and Tobago hundreds of years </a:t>
            </a:r>
            <a:r>
              <a:rPr lang="en-US" sz="4000" dirty="0" smtClean="0"/>
              <a:t>ago, in 1498.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3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COMMUNITY-THE PAST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Amerindians</a:t>
            </a:r>
            <a:r>
              <a:rPr lang="en-US" sz="4000" dirty="0" smtClean="0"/>
              <a:t> were living in Trinidad before Christopher Columbus rediscovered it.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15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AMERINDIANS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147026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992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AMERINDIANS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Amerindians</a:t>
            </a:r>
            <a:r>
              <a:rPr lang="en-US" sz="4000" dirty="0" smtClean="0"/>
              <a:t> were made up of two tribes: the </a:t>
            </a:r>
            <a:r>
              <a:rPr lang="en-US" sz="4000" b="1" dirty="0" smtClean="0"/>
              <a:t>Caribs</a:t>
            </a:r>
            <a:r>
              <a:rPr lang="en-US" sz="4000" dirty="0" smtClean="0"/>
              <a:t> and the </a:t>
            </a:r>
            <a:r>
              <a:rPr lang="en-US" sz="4000" b="1" dirty="0" err="1" smtClean="0"/>
              <a:t>Arawaks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1843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AMERINDIANS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They were our </a:t>
            </a:r>
            <a:r>
              <a:rPr lang="en-US" sz="4000" b="1" dirty="0" smtClean="0"/>
              <a:t>First Community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8295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 - AMERINDIANS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They are also known as the </a:t>
            </a:r>
            <a:r>
              <a:rPr lang="en-US" sz="4000" b="1" dirty="0" smtClean="0"/>
              <a:t>First People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9641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302</Words>
  <Application>Microsoft Office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OUR COMMUNITY</vt:lpstr>
      <vt:lpstr>OUR COMMUNITY</vt:lpstr>
      <vt:lpstr>Slide 3</vt:lpstr>
      <vt:lpstr>OUR COMMUNITY – THE PAST</vt:lpstr>
      <vt:lpstr>OUR COMMUNITY-THE PAST</vt:lpstr>
      <vt:lpstr>OUR PAST COMMUNITIES - AMERINDIANS</vt:lpstr>
      <vt:lpstr>OUR PAST COMMUNITIES - AMERINDIANS</vt:lpstr>
      <vt:lpstr>OUR PAST COMMUNITIES - AMERINDIANS</vt:lpstr>
      <vt:lpstr>OUR PAST COMMUNITIES - AMERINDIANS</vt:lpstr>
      <vt:lpstr>OUR PAST COMMUNITIES – AMERINDIANS</vt:lpstr>
      <vt:lpstr>Slide 11</vt:lpstr>
      <vt:lpstr>OUR PAST COMMUNITY - AMERINDIANS</vt:lpstr>
      <vt:lpstr>OUR PAST COMMUNITY - AMERINDIANS</vt:lpstr>
      <vt:lpstr>OUR PAST COMMUNITY - SPANISH</vt:lpstr>
      <vt:lpstr>OUR PAST COMMUNITIES</vt:lpstr>
      <vt:lpstr>Slide 16</vt:lpstr>
      <vt:lpstr>Slide 17</vt:lpstr>
      <vt:lpstr>OUR PAST COMMUNITIES - SPANISH</vt:lpstr>
      <vt:lpstr>OUR PAST COMMUNITIES - SPANISH</vt:lpstr>
      <vt:lpstr>OUR PAST COMMUNITIES - SPANISH</vt:lpstr>
      <vt:lpstr>Slide 21</vt:lpstr>
      <vt:lpstr>OUR PAST COMMUNITIES - SPANISH</vt:lpstr>
      <vt:lpstr>OUR PAST COMMUNITIES - SPANISH</vt:lpstr>
      <vt:lpstr>OUR PAST COMMUNITIES - SPANISH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COMMUNITY</dc:title>
  <dc:creator>lenovo1</dc:creator>
  <cp:lastModifiedBy>user</cp:lastModifiedBy>
  <cp:revision>12</cp:revision>
  <dcterms:created xsi:type="dcterms:W3CDTF">2016-09-11T15:00:39Z</dcterms:created>
  <dcterms:modified xsi:type="dcterms:W3CDTF">2017-10-10T16:19:56Z</dcterms:modified>
</cp:coreProperties>
</file>