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5" r:id="rId2"/>
    <p:sldId id="273" r:id="rId3"/>
    <p:sldId id="264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4/24/2019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4/24/2019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un rising over grassy hill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e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4/24/2019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ctangle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e 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4/24/2019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7D43D-6574-4C7B-808D-C6C12215A4D4}" type="datetimeFigureOut">
              <a:rPr lang="en-US"/>
              <a:t>4/24/2019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CE5F2-81AA-4605-B028-6FBA391056A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4/24/2019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4/24/2019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4/24/2019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4/24/2019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Rectangle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4/24/2019</a:t>
            </a:fld>
            <a:endParaRPr lang="en-US"/>
          </a:p>
        </p:txBody>
      </p:sp>
      <p:sp>
        <p:nvSpPr>
          <p:cNvPr id="6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hromite_-_USGS_Mineral_Specimens_289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flickr.com/photos/jsjgeology/16255032004" TargetMode="Externa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Aragonite_Mineral_Macro_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ommons.wikimedia.org/wiki/file:sulphur-211571.jpg" TargetMode="Externa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Native_Copper_(mineral)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biogeocarlos.blogspot.com/2017/11/mas-gemas-de-cristal-de-steven-universe.html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ngimg.com/download/10994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wikipedia.org/wiki/Bituminous_coal" TargetMode="Externa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a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://commons.wikimedia.org/wiki/file:pyrite_3.jpg" TargetMode="Externa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stackexchange.com/questions/101563/is-it-possible-to-avoid-the-radiation-that-caused-the-american-flag-turned-into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math.stackexchange.com/questions/177181/how-to-measure-the-volume-of-rock" TargetMode="Externa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alit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wikipedia.org/wiki/Antimony" TargetMode="Externa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kutterudite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en.wikipedia.org/wiki/Gypsum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Minerals</a:t>
            </a: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Mrs. </a:t>
            </a:r>
            <a:r>
              <a:rPr lang="en-US" dirty="0" err="1"/>
              <a:t>Hingoo</a:t>
            </a:r>
            <a:r>
              <a:rPr lang="en-US" dirty="0"/>
              <a:t> Grade 2 Science 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A5851F-6E4B-45FB-9860-C724788AE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5479" y="2186023"/>
            <a:ext cx="3030157" cy="208215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E67546A-C2D0-413C-9CC6-B1B4A9199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003855" y="1660254"/>
            <a:ext cx="3353625" cy="2716437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555D4C-6CDB-4262-8124-2778B746B3DB}"/>
              </a:ext>
            </a:extLst>
          </p:cNvPr>
          <p:cNvSpPr txBox="1"/>
          <p:nvPr/>
        </p:nvSpPr>
        <p:spPr>
          <a:xfrm>
            <a:off x="1522677" y="773960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CHROMITE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45563F-592A-4900-AF05-6AECBAE3229D}"/>
              </a:ext>
            </a:extLst>
          </p:cNvPr>
          <p:cNvSpPr txBox="1"/>
          <p:nvPr/>
        </p:nvSpPr>
        <p:spPr>
          <a:xfrm>
            <a:off x="7130249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BAUXITE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A77CD4-48B1-4D26-8784-EB96B2C78FA5}"/>
              </a:ext>
            </a:extLst>
          </p:cNvPr>
          <p:cNvSpPr txBox="1"/>
          <p:nvPr/>
        </p:nvSpPr>
        <p:spPr>
          <a:xfrm>
            <a:off x="2015543" y="4506315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Cuba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3AB176-633C-44F2-8D27-B7CFFE618DC9}"/>
              </a:ext>
            </a:extLst>
          </p:cNvPr>
          <p:cNvSpPr txBox="1"/>
          <p:nvPr/>
        </p:nvSpPr>
        <p:spPr>
          <a:xfrm>
            <a:off x="7847861" y="4690981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Jamaica</a:t>
            </a:r>
          </a:p>
        </p:txBody>
      </p:sp>
    </p:spTree>
    <p:extLst>
      <p:ext uri="{BB962C8B-B14F-4D97-AF65-F5344CB8AC3E}">
        <p14:creationId xmlns:p14="http://schemas.microsoft.com/office/powerpoint/2010/main" val="11101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A5851F-6E4B-45FB-9860-C724788AE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2100" y="1272100"/>
            <a:ext cx="4443700" cy="298635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E67546A-C2D0-413C-9CC6-B1B4A9199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97846" y="1407059"/>
            <a:ext cx="3330132" cy="2716437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555D4C-6CDB-4262-8124-2778B746B3DB}"/>
              </a:ext>
            </a:extLst>
          </p:cNvPr>
          <p:cNvSpPr txBox="1"/>
          <p:nvPr/>
        </p:nvSpPr>
        <p:spPr>
          <a:xfrm>
            <a:off x="1522677" y="773960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ARAGONITE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45563F-592A-4900-AF05-6AECBAE3229D}"/>
              </a:ext>
            </a:extLst>
          </p:cNvPr>
          <p:cNvSpPr txBox="1"/>
          <p:nvPr/>
        </p:nvSpPr>
        <p:spPr>
          <a:xfrm>
            <a:off x="7130249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SULPHUR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A6F7AC-B20C-4DE3-BAD2-90421A60FFAE}"/>
              </a:ext>
            </a:extLst>
          </p:cNvPr>
          <p:cNvSpPr txBox="1"/>
          <p:nvPr/>
        </p:nvSpPr>
        <p:spPr>
          <a:xfrm>
            <a:off x="2086253" y="4701624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Barbados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EDD529-82D4-45A9-8C17-08D155A0B5C1}"/>
              </a:ext>
            </a:extLst>
          </p:cNvPr>
          <p:cNvSpPr txBox="1"/>
          <p:nvPr/>
        </p:nvSpPr>
        <p:spPr>
          <a:xfrm>
            <a:off x="7991383" y="4356110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Haiti </a:t>
            </a:r>
          </a:p>
        </p:txBody>
      </p:sp>
    </p:spTree>
    <p:extLst>
      <p:ext uri="{BB962C8B-B14F-4D97-AF65-F5344CB8AC3E}">
        <p14:creationId xmlns:p14="http://schemas.microsoft.com/office/powerpoint/2010/main" val="58903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Minerals 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Minerals are substances FORMED NATURALLY IN THE EARTH </a:t>
            </a:r>
          </a:p>
          <a:p>
            <a:r>
              <a:rPr lang="en-US" dirty="0"/>
              <a:t>Some are rare and precious</a:t>
            </a:r>
          </a:p>
          <a:p>
            <a:r>
              <a:rPr lang="en-US" dirty="0"/>
              <a:t>They can be PURE or CHEMICALLY combined with other elements to make COMPOUNDS</a:t>
            </a:r>
          </a:p>
          <a:p>
            <a:r>
              <a:rPr lang="en-US" dirty="0"/>
              <a:t>A Compound – two or more elements chemically joined together </a:t>
            </a:r>
          </a:p>
          <a:p>
            <a:r>
              <a:rPr lang="en-US" dirty="0"/>
              <a:t>All minerals  INORGANIC and NATURAL substances – not MAN-MADE </a:t>
            </a:r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a Slide Title - 7</a:t>
            </a:r>
          </a:p>
        </p:txBody>
      </p:sp>
      <p:sp>
        <p:nvSpPr>
          <p:cNvPr id="6" name="Picture Placeholder 3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24996-64F9-4EFA-A474-31B9733F0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Minerals 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A5851F-6E4B-45FB-9860-C724788AE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41438" y="2500947"/>
            <a:ext cx="4572000" cy="292608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E67546A-C2D0-413C-9CC6-B1B4A9199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096000" y="2500947"/>
            <a:ext cx="4960858" cy="279623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555D4C-6CDB-4262-8124-2778B746B3DB}"/>
              </a:ext>
            </a:extLst>
          </p:cNvPr>
          <p:cNvSpPr txBox="1"/>
          <p:nvPr/>
        </p:nvSpPr>
        <p:spPr>
          <a:xfrm>
            <a:off x="2104007" y="2021354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COPPER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45563F-592A-4900-AF05-6AECBAE3229D}"/>
              </a:ext>
            </a:extLst>
          </p:cNvPr>
          <p:cNvSpPr txBox="1"/>
          <p:nvPr/>
        </p:nvSpPr>
        <p:spPr>
          <a:xfrm>
            <a:off x="7316680" y="2021354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DIAMOND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4181B14-A424-4798-B46C-A37A2748E586}"/>
              </a:ext>
            </a:extLst>
          </p:cNvPr>
          <p:cNvSpPr txBox="1"/>
          <p:nvPr/>
        </p:nvSpPr>
        <p:spPr>
          <a:xfrm>
            <a:off x="2352581" y="5624901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Cuba  </a:t>
            </a:r>
          </a:p>
        </p:txBody>
      </p:sp>
    </p:spTree>
    <p:extLst>
      <p:ext uri="{BB962C8B-B14F-4D97-AF65-F5344CB8AC3E}">
        <p14:creationId xmlns:p14="http://schemas.microsoft.com/office/powerpoint/2010/main" val="60599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A5851F-6E4B-45FB-9860-C724788AE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4281" y="1361821"/>
            <a:ext cx="3427770" cy="4014506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E67546A-C2D0-413C-9CC6-B1B4A9199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42264" y="1477237"/>
            <a:ext cx="3268330" cy="279623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555D4C-6CDB-4262-8124-2778B746B3DB}"/>
              </a:ext>
            </a:extLst>
          </p:cNvPr>
          <p:cNvSpPr txBox="1"/>
          <p:nvPr/>
        </p:nvSpPr>
        <p:spPr>
          <a:xfrm>
            <a:off x="1896292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GOLD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45563F-592A-4900-AF05-6AECBAE3229D}"/>
              </a:ext>
            </a:extLst>
          </p:cNvPr>
          <p:cNvSpPr txBox="1"/>
          <p:nvPr/>
        </p:nvSpPr>
        <p:spPr>
          <a:xfrm>
            <a:off x="7130249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ASPHALT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6025C8-F2AF-4ADF-9B4C-C6AD2D9D4933}"/>
              </a:ext>
            </a:extLst>
          </p:cNvPr>
          <p:cNvSpPr txBox="1"/>
          <p:nvPr/>
        </p:nvSpPr>
        <p:spPr>
          <a:xfrm>
            <a:off x="2246051" y="5376327"/>
            <a:ext cx="285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Cuba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Jamaica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672B1A-6825-4A06-ADDA-5BDECD25C247}"/>
              </a:ext>
            </a:extLst>
          </p:cNvPr>
          <p:cNvSpPr txBox="1"/>
          <p:nvPr/>
        </p:nvSpPr>
        <p:spPr>
          <a:xfrm>
            <a:off x="7840463" y="4729996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Trinidad </a:t>
            </a:r>
          </a:p>
        </p:txBody>
      </p:sp>
    </p:spTree>
    <p:extLst>
      <p:ext uri="{BB962C8B-B14F-4D97-AF65-F5344CB8AC3E}">
        <p14:creationId xmlns:p14="http://schemas.microsoft.com/office/powerpoint/2010/main" val="295256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A5851F-6E4B-45FB-9860-C724788AE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24281" y="1764687"/>
            <a:ext cx="3427770" cy="3208773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E67546A-C2D0-413C-9CC6-B1B4A9199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942264" y="1821320"/>
            <a:ext cx="3268330" cy="2108072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555D4C-6CDB-4262-8124-2778B746B3DB}"/>
              </a:ext>
            </a:extLst>
          </p:cNvPr>
          <p:cNvSpPr txBox="1"/>
          <p:nvPr/>
        </p:nvSpPr>
        <p:spPr>
          <a:xfrm>
            <a:off x="1896292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45563F-592A-4900-AF05-6AECBAE3229D}"/>
              </a:ext>
            </a:extLst>
          </p:cNvPr>
          <p:cNvSpPr txBox="1"/>
          <p:nvPr/>
        </p:nvSpPr>
        <p:spPr>
          <a:xfrm>
            <a:off x="7130249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IRON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4E2A90-30CB-495C-9194-8E0BA08E99A5}"/>
              </a:ext>
            </a:extLst>
          </p:cNvPr>
          <p:cNvSpPr txBox="1"/>
          <p:nvPr/>
        </p:nvSpPr>
        <p:spPr>
          <a:xfrm>
            <a:off x="7696941" y="4206935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Trinidad </a:t>
            </a:r>
          </a:p>
        </p:txBody>
      </p:sp>
    </p:spTree>
    <p:extLst>
      <p:ext uri="{BB962C8B-B14F-4D97-AF65-F5344CB8AC3E}">
        <p14:creationId xmlns:p14="http://schemas.microsoft.com/office/powerpoint/2010/main" val="36593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A5851F-6E4B-45FB-9860-C724788AE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92956" y="1821320"/>
            <a:ext cx="3427770" cy="2637750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E67546A-C2D0-413C-9CC6-B1B4A9199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0356" y="1883464"/>
            <a:ext cx="3264255" cy="2750680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555D4C-6CDB-4262-8124-2778B746B3DB}"/>
              </a:ext>
            </a:extLst>
          </p:cNvPr>
          <p:cNvSpPr txBox="1"/>
          <p:nvPr/>
        </p:nvSpPr>
        <p:spPr>
          <a:xfrm>
            <a:off x="2064967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SILVER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45563F-592A-4900-AF05-6AECBAE3229D}"/>
              </a:ext>
            </a:extLst>
          </p:cNvPr>
          <p:cNvSpPr txBox="1"/>
          <p:nvPr/>
        </p:nvSpPr>
        <p:spPr>
          <a:xfrm>
            <a:off x="7130249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LIMESTONE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0E6A27-C0EB-43A7-B9B9-DE17AEFFB0EA}"/>
              </a:ext>
            </a:extLst>
          </p:cNvPr>
          <p:cNvSpPr txBox="1"/>
          <p:nvPr/>
        </p:nvSpPr>
        <p:spPr>
          <a:xfrm>
            <a:off x="6915705" y="4856085"/>
            <a:ext cx="2858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Barbuda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Jamaica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Trinidad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Haiti </a:t>
            </a:r>
          </a:p>
        </p:txBody>
      </p:sp>
    </p:spTree>
    <p:extLst>
      <p:ext uri="{BB962C8B-B14F-4D97-AF65-F5344CB8AC3E}">
        <p14:creationId xmlns:p14="http://schemas.microsoft.com/office/powerpoint/2010/main" val="62513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A5851F-6E4B-45FB-9860-C724788AE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0292" y="1660254"/>
            <a:ext cx="4700532" cy="3133688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E67546A-C2D0-413C-9CC6-B1B4A9199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727694" y="1660254"/>
            <a:ext cx="3355758" cy="3355758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555D4C-6CDB-4262-8124-2778B746B3DB}"/>
              </a:ext>
            </a:extLst>
          </p:cNvPr>
          <p:cNvSpPr txBox="1"/>
          <p:nvPr/>
        </p:nvSpPr>
        <p:spPr>
          <a:xfrm>
            <a:off x="1992956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SALT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45563F-592A-4900-AF05-6AECBAE3229D}"/>
              </a:ext>
            </a:extLst>
          </p:cNvPr>
          <p:cNvSpPr txBox="1"/>
          <p:nvPr/>
        </p:nvSpPr>
        <p:spPr>
          <a:xfrm>
            <a:off x="7130249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ALUMINIUM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C0A9E2-6E43-4077-8CA5-2E07346D5ABA}"/>
              </a:ext>
            </a:extLst>
          </p:cNvPr>
          <p:cNvSpPr txBox="1"/>
          <p:nvPr/>
        </p:nvSpPr>
        <p:spPr>
          <a:xfrm>
            <a:off x="1917577" y="4962746"/>
            <a:ext cx="2858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Antigua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Barbuda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Barbados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AA69F3-658B-445B-8362-6A8074203D12}"/>
              </a:ext>
            </a:extLst>
          </p:cNvPr>
          <p:cNvSpPr txBox="1"/>
          <p:nvPr/>
        </p:nvSpPr>
        <p:spPr>
          <a:xfrm>
            <a:off x="7224842" y="5101245"/>
            <a:ext cx="285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Bermuda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Jamaica</a:t>
            </a:r>
          </a:p>
        </p:txBody>
      </p:sp>
    </p:spTree>
    <p:extLst>
      <p:ext uri="{BB962C8B-B14F-4D97-AF65-F5344CB8AC3E}">
        <p14:creationId xmlns:p14="http://schemas.microsoft.com/office/powerpoint/2010/main" val="22745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CA5851F-6E4B-45FB-9860-C724788AE3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685479" y="1660254"/>
            <a:ext cx="3030157" cy="3133688"/>
          </a:xfr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E67546A-C2D0-413C-9CC6-B1B4A9199C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66056" y="1660254"/>
            <a:ext cx="4829224" cy="2716437"/>
          </a:xfr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E555D4C-6CDB-4262-8124-2778B746B3DB}"/>
              </a:ext>
            </a:extLst>
          </p:cNvPr>
          <p:cNvSpPr txBox="1"/>
          <p:nvPr/>
        </p:nvSpPr>
        <p:spPr>
          <a:xfrm>
            <a:off x="1992956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NICKEL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45563F-592A-4900-AF05-6AECBAE3229D}"/>
              </a:ext>
            </a:extLst>
          </p:cNvPr>
          <p:cNvSpPr txBox="1"/>
          <p:nvPr/>
        </p:nvSpPr>
        <p:spPr>
          <a:xfrm>
            <a:off x="7130249" y="805113"/>
            <a:ext cx="3355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GYPSUM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D19D44-27E0-4D13-B75E-443A1A6B62CD}"/>
              </a:ext>
            </a:extLst>
          </p:cNvPr>
          <p:cNvSpPr txBox="1"/>
          <p:nvPr/>
        </p:nvSpPr>
        <p:spPr>
          <a:xfrm>
            <a:off x="2112885" y="4962617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Cuba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E10E7F-D578-4978-B786-1C9E5FBA77AF}"/>
              </a:ext>
            </a:extLst>
          </p:cNvPr>
          <p:cNvSpPr txBox="1"/>
          <p:nvPr/>
        </p:nvSpPr>
        <p:spPr>
          <a:xfrm>
            <a:off x="7378823" y="4593285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Cuba  </a:t>
            </a:r>
          </a:p>
        </p:txBody>
      </p:sp>
    </p:spTree>
    <p:extLst>
      <p:ext uri="{BB962C8B-B14F-4D97-AF65-F5344CB8AC3E}">
        <p14:creationId xmlns:p14="http://schemas.microsoft.com/office/powerpoint/2010/main" val="44683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nded Design Blue 16x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84.potx" id="{22E7A37F-2161-4E4B-A340-BF7CA314E3E5}" vid="{F2416EA9-E215-4704-9EB2-B7658E7031A3}"/>
    </a:ext>
  </a:extLst>
</a:theme>
</file>

<file path=ppt/theme/theme2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banded nature presentation with mountain sunrise photo (widescreen)</Template>
  <TotalTime>26</TotalTime>
  <Words>101</Words>
  <Application>Microsoft Office PowerPoint</Application>
  <PresentationFormat>Widescreen</PresentationFormat>
  <Paragraphs>47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Corbel</vt:lpstr>
      <vt:lpstr>Euphemia</vt:lpstr>
      <vt:lpstr>Banded Design Blue 16x9</vt:lpstr>
      <vt:lpstr>Minerals</vt:lpstr>
      <vt:lpstr>Importance of Minerals </vt:lpstr>
      <vt:lpstr>Add a Slide Title - 7</vt:lpstr>
      <vt:lpstr>Examples of Minerals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Minerals</dc:title>
  <dc:creator>Leandra Sebastien</dc:creator>
  <cp:lastModifiedBy>Leandra Sebastien</cp:lastModifiedBy>
  <cp:revision>7</cp:revision>
  <dcterms:created xsi:type="dcterms:W3CDTF">2019-04-24T13:23:15Z</dcterms:created>
  <dcterms:modified xsi:type="dcterms:W3CDTF">2019-04-24T13:49:27Z</dcterms:modified>
</cp:coreProperties>
</file>