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1" r:id="rId7"/>
    <p:sldId id="262" r:id="rId8"/>
    <p:sldId id="283" r:id="rId9"/>
    <p:sldId id="284" r:id="rId10"/>
    <p:sldId id="285" r:id="rId11"/>
    <p:sldId id="286" r:id="rId12"/>
    <p:sldId id="28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1/3/2020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irculating_aquaculture_syste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owiki.ucdavis.edu/Oceanography/15%3A_Special_Topics_--_Fisheries_Management/15.4_Aquacultur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ss_car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erninsights.blogspot.com/2010/04/sustainable-salmon-farming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ipedia.org/wiki/Tilapia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on_goldfish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ipedia.org/wiki/Blackfin_tuna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up-py.blogspot.com/2011_03_01_archiv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muza-chan.net/japan/index.php/blog/japanese-koi-photo-tips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gentry.blogspot.com/2011/09/interesting-facts-about-catfish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ipedia.org/wiki/Pterophyllum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ejasview.com/2011/06/09/peta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094105" y="0"/>
            <a:ext cx="8097896" cy="6073422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/>
              <a:t>Fish Farming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Agri-Science Grade 2 Term 2 – Mrs. </a:t>
            </a:r>
            <a:r>
              <a:rPr lang="en-US" dirty="0" err="1"/>
              <a:t>Hingoo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1049421"/>
            <a:ext cx="12192000" cy="4759157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fish farming?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CE2F2-6E56-49AA-830D-E6BF3DFAA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1" t="39835" r="65370" b="28530"/>
          <a:stretch/>
        </p:blipFill>
        <p:spPr>
          <a:xfrm>
            <a:off x="0" y="1"/>
            <a:ext cx="4074277" cy="2652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9CC08-9236-41E8-885A-B6D492A8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48" t="51523" r="8333" b="16543"/>
          <a:stretch/>
        </p:blipFill>
        <p:spPr>
          <a:xfrm>
            <a:off x="4299033" y="-1"/>
            <a:ext cx="7921131" cy="26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fish farming?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1824707" cy="4770098"/>
          </a:xfrm>
        </p:spPr>
        <p:txBody>
          <a:bodyPr/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farming </a:t>
            </a:r>
            <a:r>
              <a:rPr lang="en-US" sz="3200" dirty="0"/>
              <a:t>– raising of fish for personal use or profit (commercial business. </a:t>
            </a:r>
          </a:p>
          <a:p>
            <a:r>
              <a:rPr lang="en-US" sz="3200" dirty="0"/>
              <a:t>It is for human consumption </a:t>
            </a:r>
          </a:p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AQUACULTURE</a:t>
            </a:r>
            <a:r>
              <a:rPr lang="en-US" sz="3200" dirty="0"/>
              <a:t> – the rearing of aquatic animals or the cultivation of aquatic plants for food</a:t>
            </a:r>
          </a:p>
          <a:p>
            <a:r>
              <a:rPr lang="en-US" sz="3200" dirty="0"/>
              <a:t>Fish farms or fish farming is a form of aquaculture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/>
              <a:t>Why rear fishes?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9589507" cy="4770098"/>
          </a:xfrm>
        </p:spPr>
        <p:txBody>
          <a:bodyPr/>
          <a:lstStyle/>
          <a:p>
            <a:r>
              <a:rPr lang="en-US" sz="3200" dirty="0"/>
              <a:t>Important source of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en-US" sz="3200" dirty="0"/>
              <a:t> </a:t>
            </a:r>
          </a:p>
          <a:p>
            <a:r>
              <a:rPr lang="en-US" sz="3200" dirty="0"/>
              <a:t>It has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PROTEIN </a:t>
            </a:r>
            <a:r>
              <a:rPr lang="en-US" sz="3200" dirty="0"/>
              <a:t>content </a:t>
            </a:r>
          </a:p>
          <a:p>
            <a:r>
              <a:rPr lang="en-US" sz="3200" dirty="0"/>
              <a:t>Used for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RECREATION, PETS AND SPORTS </a:t>
            </a:r>
          </a:p>
          <a:p>
            <a:r>
              <a:rPr lang="en-US" sz="3200" dirty="0"/>
              <a:t>Source of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</a:t>
            </a:r>
            <a:r>
              <a:rPr lang="en-US" sz="3200" dirty="0"/>
              <a:t>for some people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5D351-FCC1-4FA6-A129-71CEDD77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32236" y="177801"/>
            <a:ext cx="3390429" cy="25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8858955-323C-4F6D-BF13-B18549A2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FISHES REARED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A9519D-E138-4AFD-92CF-23E43390F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79078" y="2095523"/>
            <a:ext cx="5181600" cy="48700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SALMON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1142960-151E-4931-87DE-4CBCAFF54B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8632" y="2810306"/>
            <a:ext cx="5907081" cy="258434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64B49C-071B-4306-B2C8-016F2B03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529" y="2095523"/>
            <a:ext cx="5306787" cy="48700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TILAPIA</a:t>
            </a:r>
            <a:r>
              <a:rPr lang="en-US" dirty="0"/>
              <a:t>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85D83D4-EC98-4478-B7D7-244E71841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6088" y="2710141"/>
            <a:ext cx="5307012" cy="2918856"/>
          </a:xfrm>
        </p:spPr>
      </p:pic>
    </p:spTree>
    <p:extLst>
      <p:ext uri="{BB962C8B-B14F-4D97-AF65-F5344CB8AC3E}">
        <p14:creationId xmlns:p14="http://schemas.microsoft.com/office/powerpoint/2010/main" val="145386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8858955-323C-4F6D-BF13-B18549A2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FISHES REARED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A9519D-E138-4AFD-92CF-23E43390F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79078" y="2095523"/>
            <a:ext cx="5181600" cy="48700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GOLD-FISH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1142960-151E-4931-87DE-4CBCAFF54B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309677" y="2810306"/>
            <a:ext cx="5284991" cy="258434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64B49C-071B-4306-B2C8-016F2B03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529" y="2095523"/>
            <a:ext cx="5306787" cy="4870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TUNA </a:t>
            </a:r>
            <a:r>
              <a:rPr lang="en-US" dirty="0"/>
              <a:t>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85D83D4-EC98-4478-B7D7-244E71841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46088" y="2909154"/>
            <a:ext cx="5307012" cy="2520830"/>
          </a:xfrm>
        </p:spPr>
      </p:pic>
    </p:spTree>
    <p:extLst>
      <p:ext uri="{BB962C8B-B14F-4D97-AF65-F5344CB8AC3E}">
        <p14:creationId xmlns:p14="http://schemas.microsoft.com/office/powerpoint/2010/main" val="243053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8858955-323C-4F6D-BF13-B18549A2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FISHES REARED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A9519D-E138-4AFD-92CF-23E43390F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79078" y="2095523"/>
            <a:ext cx="5181600" cy="48700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GUPPY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1142960-151E-4931-87DE-4CBCAFF54B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73442" y="2582524"/>
            <a:ext cx="4684869" cy="346973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64B49C-071B-4306-B2C8-016F2B03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529" y="2095523"/>
            <a:ext cx="5306787" cy="4870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KOI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85D83D4-EC98-4478-B7D7-244E71841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11984" y="2582525"/>
            <a:ext cx="5548696" cy="3445741"/>
          </a:xfrm>
        </p:spPr>
      </p:pic>
    </p:spTree>
    <p:extLst>
      <p:ext uri="{BB962C8B-B14F-4D97-AF65-F5344CB8AC3E}">
        <p14:creationId xmlns:p14="http://schemas.microsoft.com/office/powerpoint/2010/main" val="324965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8858955-323C-4F6D-BF13-B18549A2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FISHES REARED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A9519D-E138-4AFD-92CF-23E43390F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79078" y="2095523"/>
            <a:ext cx="5181600" cy="48700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CAT FISH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1142960-151E-4931-87DE-4CBCAFF54B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102722" y="2582524"/>
            <a:ext cx="4626308" cy="346973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64B49C-071B-4306-B2C8-016F2B03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529" y="2095521"/>
            <a:ext cx="5306787" cy="487003"/>
          </a:xfrm>
        </p:spPr>
        <p:txBody>
          <a:bodyPr>
            <a:normAutofit/>
          </a:bodyPr>
          <a:lstStyle/>
          <a:p>
            <a:r>
              <a:rPr lang="en-US" sz="2800" dirty="0"/>
              <a:t>ANGEL FISH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85D83D4-EC98-4478-B7D7-244E71841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397697" y="2545835"/>
            <a:ext cx="5177269" cy="3445741"/>
          </a:xfrm>
        </p:spPr>
      </p:pic>
    </p:spTree>
    <p:extLst>
      <p:ext uri="{BB962C8B-B14F-4D97-AF65-F5344CB8AC3E}">
        <p14:creationId xmlns:p14="http://schemas.microsoft.com/office/powerpoint/2010/main" val="321406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8858955-323C-4F6D-BF13-B18549A2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FISHES REARED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A9519D-E138-4AFD-92CF-23E43390F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2850" y="1349831"/>
            <a:ext cx="5181600" cy="48700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Freshwater Shark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64B49C-071B-4306-B2C8-016F2B03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063" y="1331487"/>
            <a:ext cx="5306787" cy="487003"/>
          </a:xfrm>
        </p:spPr>
        <p:txBody>
          <a:bodyPr>
            <a:normAutofit/>
          </a:bodyPr>
          <a:lstStyle/>
          <a:p>
            <a:r>
              <a:rPr lang="en-US" sz="2800" dirty="0"/>
              <a:t>Fighter fish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85D83D4-EC98-4478-B7D7-244E71841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438" t="11954" r="8013" b="16670"/>
          <a:stretch/>
        </p:blipFill>
        <p:spPr>
          <a:xfrm>
            <a:off x="207434" y="1818490"/>
            <a:ext cx="5024737" cy="4254932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8A4653-06F2-4EFD-87C7-1CE64417D1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389034" y="1884064"/>
            <a:ext cx="6504760" cy="3252380"/>
          </a:xfrm>
        </p:spPr>
      </p:pic>
    </p:spTree>
    <p:extLst>
      <p:ext uri="{BB962C8B-B14F-4D97-AF65-F5344CB8AC3E}">
        <p14:creationId xmlns:p14="http://schemas.microsoft.com/office/powerpoint/2010/main" val="418818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9B7651-08C1-49A1-AFE9-4E4CD34217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130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Fish Farming</vt:lpstr>
      <vt:lpstr>What is fish farming?</vt:lpstr>
      <vt:lpstr>What is fish farming? </vt:lpstr>
      <vt:lpstr>Why rear fishes?</vt:lpstr>
      <vt:lpstr>TYPES OF FISHES REARED </vt:lpstr>
      <vt:lpstr>TYPES OF FISHES REARED </vt:lpstr>
      <vt:lpstr>TYPES OF FISHES REARED </vt:lpstr>
      <vt:lpstr>TYPES OF FISHES REARED </vt:lpstr>
      <vt:lpstr>TYPES OF FISHES REARED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2020-01-04T02:17:25Z</dcterms:created>
  <dcterms:modified xsi:type="dcterms:W3CDTF">2020-01-04T02:50:20Z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